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5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8"/>
  </p:notesMasterIdLst>
  <p:handoutMasterIdLst>
    <p:handoutMasterId r:id="rId19"/>
  </p:handoutMasterIdLst>
  <p:sldIdLst>
    <p:sldId id="256" r:id="rId4"/>
    <p:sldId id="400" r:id="rId5"/>
    <p:sldId id="421" r:id="rId6"/>
    <p:sldId id="418" r:id="rId7"/>
    <p:sldId id="419" r:id="rId8"/>
    <p:sldId id="420" r:id="rId9"/>
    <p:sldId id="422" r:id="rId10"/>
    <p:sldId id="423" r:id="rId11"/>
    <p:sldId id="414" r:id="rId12"/>
    <p:sldId id="415" r:id="rId13"/>
    <p:sldId id="416" r:id="rId14"/>
    <p:sldId id="417" r:id="rId15"/>
    <p:sldId id="405" r:id="rId16"/>
    <p:sldId id="372" r:id="rId1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152" autoAdjust="0"/>
  </p:normalViewPr>
  <p:slideViewPr>
    <p:cSldViewPr>
      <p:cViewPr>
        <p:scale>
          <a:sx n="102" d="100"/>
          <a:sy n="102" d="100"/>
        </p:scale>
        <p:origin x="-444" y="582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-20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ustomXml" Target="../customXml/item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="" xmlns:a16="http://schemas.microsoft.com/office/drawing/2014/main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869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Multimedia-Scratch/frogger.sb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ygame/pygame/tree/master/examples" TargetMode="External"/><Relationship Id="rId2" Type="http://schemas.openxmlformats.org/officeDocument/2006/relationships/hyperlink" Target="https://www.pygame.org/docs/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Programy/Multimedia-Scratch/napis.sb2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Programy/Multimedia-Scratch/karkulka.sb2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Multimedia-Scratch/hadi.sb2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339276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Programování využití multimédií příklady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Tvorba jednoduchých her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err="1" smtClean="0"/>
              <a:t>PyGame</a:t>
            </a: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endParaRPr lang="en-US" altLang="ko-KR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995686"/>
            <a:ext cx="5130827" cy="29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847" y="252685"/>
            <a:ext cx="7024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Hry – 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Frogger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886" y="915566"/>
            <a:ext cx="2689508" cy="409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84898"/>
            <a:ext cx="7334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8"/>
          <p:cNvSpPr txBox="1"/>
          <p:nvPr/>
        </p:nvSpPr>
        <p:spPr>
          <a:xfrm>
            <a:off x="1743758" y="915566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Programový kód hlavní postavy:</a:t>
            </a:r>
          </a:p>
        </p:txBody>
      </p:sp>
    </p:spTree>
    <p:extLst>
      <p:ext uri="{BB962C8B-B14F-4D97-AF65-F5344CB8AC3E}">
        <p14:creationId xmlns:p14="http://schemas.microsoft.com/office/powerpoint/2010/main" val="392622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847" y="252685"/>
            <a:ext cx="7024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Hry – 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Frogger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743758" y="915566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Kód prvního vozu:                           Kód druhého vozu: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1491630"/>
            <a:ext cx="271462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726" y="874363"/>
            <a:ext cx="450660" cy="450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803" y="1326047"/>
            <a:ext cx="2592289" cy="379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738" y="848204"/>
            <a:ext cx="428393" cy="422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910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7847" y="252685"/>
            <a:ext cx="7024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2400" b="1" dirty="0" smtClean="0">
                <a:solidFill>
                  <a:schemeClr val="accent3"/>
                </a:solidFill>
                <a:cs typeface="Arial" pitchFamily="34" charset="0"/>
              </a:rPr>
              <a:t>Hry – </a:t>
            </a:r>
            <a:r>
              <a:rPr lang="cs-CZ" altLang="ko-KR" sz="2400" b="1" dirty="0" err="1" smtClean="0">
                <a:solidFill>
                  <a:schemeClr val="accent3"/>
                </a:solidFill>
                <a:cs typeface="Arial" pitchFamily="34" charset="0"/>
              </a:rPr>
              <a:t>Frogger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743758" y="915566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Programový kód cíle: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455" y="1707654"/>
            <a:ext cx="315277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330" y="872018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960517" y="3147814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4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867847" y="4227934"/>
            <a:ext cx="7051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úkol: Dopravní prostředky se mohou pohybovat zleva</a:t>
            </a:r>
          </a:p>
          <a:p>
            <a:r>
              <a:rPr lang="cs-CZ" dirty="0"/>
              <a:t>i</a:t>
            </a:r>
            <a:r>
              <a:rPr lang="cs-CZ" dirty="0" smtClean="0"/>
              <a:t> zprava a různou rychlostí.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413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462102"/>
            <a:chOff x="3670697" y="972765"/>
            <a:chExt cx="2255925" cy="5462102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89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Framework pro tvorbu her v Pythonu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Spíše pro zkušenější programátory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Specifický způsob programování – hlavní smyčka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Pochopení smyčky zpráv – obsluha událostí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začátečníky – práce s prototypem kódu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Doplňování částí kódu, funkcionalit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Práce s grafikou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Práce s animací, fonty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Práce se zvukem - přehrávání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Práce s událostmi (myš, klávesnice, joystick)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Dokumentace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tutoriály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PyGame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967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5331212"/>
            <a:chOff x="3640732" y="972765"/>
            <a:chExt cx="2332070" cy="5331212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Animovaný nápis (animace)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Pohádka o Karkulce (události objektů)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Had (komplexnější program)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Frogger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(komplexnější program)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Animace kuliček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PyGame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Komplexnější program)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Použité příklady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  <a:p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02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Multimédia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60413" y="252684"/>
            <a:ext cx="7540910" cy="6295192"/>
            <a:chOff x="3757536" y="972764"/>
            <a:chExt cx="2332070" cy="6295192"/>
          </a:xfrm>
        </p:grpSpPr>
        <p:sp>
          <p:nvSpPr>
            <p:cNvPr id="9" name="TextBox 8"/>
            <p:cNvSpPr txBox="1"/>
            <p:nvPr/>
          </p:nvSpPr>
          <p:spPr>
            <a:xfrm>
              <a:off x="3757536" y="1635645"/>
              <a:ext cx="2332070" cy="563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Hlavní přínos je ten, že program má vizualizovaný výstup.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hravosti – tvorba jednoduchých her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experimentů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Jaká témata? (téměř vše)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Proměnné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Bloky 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Cykly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Funkce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Události (kliknutí)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Vytvořené aplikace jsou často komplexní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Využití OOP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Nutnost strukturování kódu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dovednosti – nahrávání zvuku, práce s grafickým editorem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57536" y="972764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Programování a multimédia 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823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2417207"/>
            <a:chOff x="3634341" y="972765"/>
            <a:chExt cx="2332070" cy="2417207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Program, který bude animovat nápis (obrázek). Nápis „přijede“ zprava doprostřed obrazovky. Následně se nápis otočí o 360° a poté se rozbliká (bude měnit barvu v rychlém sledu). 				Ilustrace  cyklů a efektů (vlastností postav)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Grafika – animovaný nápis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TextovéPole 3"/>
          <p:cNvSpPr txBox="1"/>
          <p:nvPr/>
        </p:nvSpPr>
        <p:spPr>
          <a:xfrm>
            <a:off x="7511026" y="3939902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2" action="ppaction://hlinkfile"/>
              </a:rPr>
              <a:t>Zdrojový kód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4139952" y="4519839"/>
            <a:ext cx="3980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Rozšiřující úloha: Přidejte další efekt.</a:t>
            </a:r>
            <a:endParaRPr lang="cs-CZ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912" y="1851670"/>
            <a:ext cx="182880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08344"/>
            <a:ext cx="2660212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5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863210"/>
            <a:chOff x="3634341" y="972765"/>
            <a:chExt cx="2332070" cy="1863210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Vytvořte program, realizující animaci pohádky o Červené Karkulce. 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Cílem je procvičení událostí objektů.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Grafika – animace (pohádka)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6012160" y="4241311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2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867847" y="4630674"/>
            <a:ext cx="6154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úkol: Dialogy namluvte a pohádku prodlužte.</a:t>
            </a:r>
            <a:endParaRPr lang="cs-CZ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539" y="1707654"/>
            <a:ext cx="3489749" cy="26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326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309212"/>
            <a:chOff x="3634341" y="972765"/>
            <a:chExt cx="2332070" cy="1309212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Programový kód Karkulky: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Grafika – animace (pohádka)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7614"/>
            <a:ext cx="3647311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82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309212"/>
            <a:chOff x="3634341" y="972765"/>
            <a:chExt cx="2332070" cy="1309212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Programový kód vlka: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Grafika – animace (pohádka)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9622"/>
            <a:ext cx="3896904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062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2140209"/>
            <a:chOff x="3634341" y="972765"/>
            <a:chExt cx="2332070" cy="2140209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Klasický „Had“ pro dva hráče na jednom počítači. Úkolem je donutit soupeřova hada narazit do našeho hada. Hady představuje zelená a červená čára. Hra je zjednodušená tím, že lze procházet vlastním hadem.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Hry – Hadi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39702"/>
            <a:ext cx="381938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77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032213"/>
            <a:chOff x="3634341" y="972765"/>
            <a:chExt cx="2332070" cy="1032213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Kód zeleného hada:                               Kód červeného hada: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Hry – Hadi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7614"/>
            <a:ext cx="3832498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55474"/>
            <a:ext cx="3707904" cy="344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ovéPole 11"/>
          <p:cNvSpPr txBox="1"/>
          <p:nvPr/>
        </p:nvSpPr>
        <p:spPr>
          <a:xfrm>
            <a:off x="7638460" y="4774168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4" action="ppaction://hlinkfile"/>
              </a:rPr>
              <a:t>Zdrojový kód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1619671" y="4803998"/>
            <a:ext cx="5743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úkol: Ošetřete srážku s vlastním hadem.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0781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309212"/>
            <a:chOff x="3634341" y="972765"/>
            <a:chExt cx="2332070" cy="1309212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Klasická hra, jejímž úkolem je přejít na druhou stranu silnice. Hlavním hrdinou je obvykle žabák.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Hry – 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Frogger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40" y="1567932"/>
            <a:ext cx="456247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271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CA60CE2-4CDF-4E44-9109-CF1D11E60382}"/>
</file>

<file path=customXml/itemProps2.xml><?xml version="1.0" encoding="utf-8"?>
<ds:datastoreItem xmlns:ds="http://schemas.openxmlformats.org/officeDocument/2006/customXml" ds:itemID="{74550A36-39E1-45C5-8038-44D77F9C221E}"/>
</file>

<file path=customXml/itemProps3.xml><?xml version="1.0" encoding="utf-8"?>
<ds:datastoreItem xmlns:ds="http://schemas.openxmlformats.org/officeDocument/2006/customXml" ds:itemID="{815A3F46-3A1E-4164-BDA0-047D7B3A9889}"/>
</file>

<file path=docProps/app.xml><?xml version="1.0" encoding="utf-8"?>
<Properties xmlns="http://schemas.openxmlformats.org/officeDocument/2006/extended-properties" xmlns:vt="http://schemas.openxmlformats.org/officeDocument/2006/docPropsVTypes">
  <TotalTime>7976</TotalTime>
  <Words>424</Words>
  <Application>Microsoft Office PowerPoint</Application>
  <PresentationFormat>Předvádění na obrazovce (16:9)</PresentationFormat>
  <Paragraphs>112</Paragraphs>
  <Slides>14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14</vt:i4>
      </vt:variant>
    </vt:vector>
  </HeadingPairs>
  <TitlesOfParts>
    <vt:vector size="17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333</cp:revision>
  <dcterms:created xsi:type="dcterms:W3CDTF">2016-12-05T23:26:54Z</dcterms:created>
  <dcterms:modified xsi:type="dcterms:W3CDTF">2018-08-24T10:09:38Z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